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7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9AC00-6292-4803-8249-3B45F2175592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8E243-6627-4567-97CC-3F0C097E3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121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A071B-C543-7BBE-D181-1E9796CC8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E6CD811-A569-4DC2-5813-D7CD55410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32EA99-C78E-8C7D-A036-850B6007B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EC22C4-D65D-8E38-9BCE-C627A039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0E7422-79E4-BE6B-30EC-33ED07EE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56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3B9294-2980-685A-FF7C-81812BE9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C91B15-2215-8A32-551A-71C21CD57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B94EB7-21C3-EDFF-A4EE-7FD99965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262936-BB2F-D332-074C-CB7FE727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580D02-8DE8-EDA4-9049-7AC62875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96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21B51B-413D-7EA2-BBC6-58B5C659B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CBB6DC-D580-0E80-73E1-724C60C24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D59484-285F-2F30-B789-A6711286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57F43E-30AF-BAB2-F053-034FF714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B6DBB4-76BB-14E2-1F49-60E37CAA3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03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7B3C26-7D91-8A18-9F80-4B425D79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ADCE5D-9CD8-37DC-A606-C3008F437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C700E9-DAE1-7728-CA89-560370DB1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6AA4AD-A8DF-A326-0693-3D89205D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ACB7AC-5387-E8F7-46DA-ED34E2A83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C39DA4-90FE-C6B6-5B85-D5CC1871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1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7341A6-9570-6DF3-4B0F-2EAB74D3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30FA41-D2A2-9513-39C8-23F6BDEE4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63AEF0B-3C27-DA1C-6532-0B65585CD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09671D3-349A-E7F7-3D16-05F28C624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BD5FDF2-8F84-B224-13D5-583087E895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9DB9B61-2F58-E971-50E1-3FF1C423C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8A4C7A7-9ED9-6204-2B11-E23466CD1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CDD3A2D-975E-C1DD-C507-183D6998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54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49640-CC34-4900-EE83-3D643F60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75EE6A-43B8-2017-6B9A-A46B640B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D845849-45EB-ECAB-0179-2837B3CB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6C67D35-B16E-8D40-9446-60337407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78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36757C7-063E-1453-FF4A-CCE97297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ACA7B60-B2B7-1708-6928-CD32A2DF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ADF721-B25C-199B-CF7B-E58FC9C2D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91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2A0730-6902-A536-1351-CF6C2CB4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6D51E5-1367-A29E-8595-C0C5B543D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D4A099-406F-BE82-38A2-3A6CC4D8D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E452C57-2470-FE43-34C1-DBE69B28F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8E34C4-C519-48AC-CE26-E578C8FE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FCBA21-F672-EBC7-5EE2-6A95E592F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3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98764-5743-6D0B-C6BA-B0FF8381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E6380BE-A45D-5973-FFAE-FA83CC6625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CC1025-6379-85B6-AA59-1BE89B1DF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F19BD7-AB2D-AEB5-56CB-D49FC6B6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1104030-3822-0B0D-C810-E49B6255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C8F7299-FDF2-DD36-F198-3E1CCBE2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41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89CDA-8C5F-9B3B-00FD-4460CBCA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75D424-7615-75A7-FA6D-9305A8FC2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0A04EA-394A-AEFB-0008-E02DE368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71ECAF-A033-1C0B-A73F-D5EBA5EE1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D33A39-AF67-AEAF-19D3-56D1C833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52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22C3D17-C318-B6FD-D724-1327830E96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25E705-6D3A-7B87-42A3-C8CEE863D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D4B58C-2B73-7105-B498-3442AE297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CACEB9-5E2C-000D-D7BF-87122BC3C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B9AB86-5CA8-41C0-7876-890FD5E9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20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文本&#10;&#10;描述已自动生成">
            <a:extLst>
              <a:ext uri="{FF2B5EF4-FFF2-40B4-BE49-F238E27FC236}">
                <a16:creationId xmlns:a16="http://schemas.microsoft.com/office/drawing/2014/main" id="{25FFD9B5-02AF-1B35-DC3A-80B080BD65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33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A1BB4EC-56B0-77BB-1674-FABFC032E0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DCA1F50-793A-B095-CC54-F354406945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67" y="436940"/>
            <a:ext cx="2277945" cy="79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72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4482CD3-99DE-DB69-55EE-F037C2EC21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72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山上的风景&#10;&#10;描述已自动生成">
            <a:extLst>
              <a:ext uri="{FF2B5EF4-FFF2-40B4-BE49-F238E27FC236}">
                <a16:creationId xmlns:a16="http://schemas.microsoft.com/office/drawing/2014/main" id="{C90A0999-44F4-EACE-99C8-FB253F755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1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0CCB6E5-6C8A-C156-01F2-9A4FCCC29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D31CA1-EBB2-6D2B-3BD4-5F9497C27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FF944-3E8A-31FA-FCAF-E90FFBCDB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F3264-CC74-42B1-B0F6-9E5F0E437CA5}" type="datetimeFigureOut">
              <a:rPr lang="zh-CN" altLang="en-US" smtClean="0"/>
              <a:t>2024-05-30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C755A2-A227-7985-6DEF-04FE8270D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B4E209-75BD-92F9-F0C7-09C457323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55A24C-D81A-4345-9D55-BE33CE7C7A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74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56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81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998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708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lili liu</dc:creator>
  <cp:lastModifiedBy>lili liu</cp:lastModifiedBy>
  <cp:revision>6</cp:revision>
  <dcterms:created xsi:type="dcterms:W3CDTF">2024-05-30T07:21:24Z</dcterms:created>
  <dcterms:modified xsi:type="dcterms:W3CDTF">2024-05-30T08:37:36Z</dcterms:modified>
</cp:coreProperties>
</file>